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sHMbcLyJCPtwKbNTcaumkRcjP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customschemas.google.com/relationships/presentationmetadata" Target="meta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400" y="685800"/>
            <a:ext cx="3429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g9215859937_1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" name="Google Shape;9;g9215859937_18_3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" name="Google Shape;20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" name="Google Shape;26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" name="Google Shape;32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Google Shape;38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Google Shape;44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g9215859937_18_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0038" y="0"/>
            <a:ext cx="9060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906A040-66AE-B3F7-A7AF-057847C22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0038" y="0"/>
            <a:ext cx="1238982" cy="12952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B99050-471C-D83F-E60C-92029356C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55135" cy="14167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75" y="-86751"/>
            <a:ext cx="10844250" cy="523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554133-906E-01A3-23BA-6036B3CBB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5" y="2863299"/>
            <a:ext cx="1273801" cy="13317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750"/>
            <a:ext cx="975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82960E-542F-6B31-0B11-B72F37E36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50" y="2847398"/>
            <a:ext cx="1355135" cy="14167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2F3275-8FC0-F27B-BE68-DCD31C852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48" y="3211262"/>
            <a:ext cx="942141" cy="9849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E8280AD-CF57-277B-D70D-36457816A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465" y="0"/>
            <a:ext cx="1355135" cy="14167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9E06B8-086F-8A10-96C9-90438B6BB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465" y="0"/>
            <a:ext cx="1355135" cy="14167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628847-DC3B-07FE-2630-0515EF377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705" y="0"/>
            <a:ext cx="1819895" cy="19026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802664-5902-7ABA-C9E1-1E391CE94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7835"/>
            <a:ext cx="1698461" cy="17756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EC675B-CC05-864D-FC46-4B68C8397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227" y="0"/>
            <a:ext cx="1860373" cy="19449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8009CB-F94C-7919-42F1-138BA7821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188869"/>
            <a:ext cx="1052430" cy="11002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175406"/>
            <a:ext cx="975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7A5A0B-8B54-F420-D3A4-7F758CFBF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154" y="0"/>
            <a:ext cx="1806846" cy="18889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75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3AD8C3-3FBB-4BC4-FF1B-ACDFB4E27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19204"/>
            <a:ext cx="1380947" cy="14437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PptxGenJS</dc:creator>
  <cp:lastModifiedBy>Madhan Kumar</cp:lastModifiedBy>
  <cp:revision>1</cp:revision>
  <dcterms:created xsi:type="dcterms:W3CDTF">2020-04-22T08:59:06Z</dcterms:created>
  <dcterms:modified xsi:type="dcterms:W3CDTF">2023-01-17T08:55:03Z</dcterms:modified>
</cp:coreProperties>
</file>